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hl5ggqd30Gn5QprRyBUXtJnp62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5" name="Google Shape;75;p35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3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3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7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37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3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37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37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8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8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3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9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9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39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39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39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39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39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3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0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40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5" name="Google Shape;115;p40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40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40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8" name="Google Shape;118;p40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40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40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1" name="Google Shape;121;p40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4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1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4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2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2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4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corative image of bulls eye design" id="141" name="Google Shape;141;p1"/>
          <p:cNvPicPr preferRelativeResize="0"/>
          <p:nvPr/>
        </p:nvPicPr>
        <p:blipFill rotWithShape="1">
          <a:blip r:embed="rId4">
            <a:alphaModFix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"/>
          <p:cNvSpPr/>
          <p:nvPr/>
        </p:nvSpPr>
        <p:spPr>
          <a:xfrm>
            <a:off x="0" y="203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5">
              <a:alphaModFix amt="30000"/>
            </a:blip>
            <a:tile algn="ctr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4" name="Google Shape;144;p1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NEWS SUMMARY BY MACHINE LEARNING APPROACH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" name="Google Shape;145;p1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member: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Trí Chấn Hưng 1552159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Lê Bá Thành 1552340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 txBox="1"/>
          <p:nvPr>
            <p:ph type="title"/>
          </p:nvPr>
        </p:nvSpPr>
        <p:spPr>
          <a:xfrm>
            <a:off x="847892" y="2323071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ALGORITHMS</a:t>
            </a:r>
            <a:endParaRPr sz="3060"/>
          </a:p>
        </p:txBody>
      </p:sp>
      <p:sp>
        <p:nvSpPr>
          <p:cNvPr id="206" name="Google Shape;206;p10"/>
          <p:cNvSpPr txBox="1"/>
          <p:nvPr/>
        </p:nvSpPr>
        <p:spPr>
          <a:xfrm>
            <a:off x="0" y="3418703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1. Word2Vec Model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 txBox="1"/>
          <p:nvPr/>
        </p:nvSpPr>
        <p:spPr>
          <a:xfrm>
            <a:off x="0" y="1721708"/>
            <a:ext cx="51239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1. Word2Vec Model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Word2Vec word embedding tutorial in Python and TensorFlow - Adventures in  Machine Learning" id="212" name="Google Shape;2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3935" y="1721708"/>
            <a:ext cx="5990255" cy="3766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 txBox="1"/>
          <p:nvPr/>
        </p:nvSpPr>
        <p:spPr>
          <a:xfrm>
            <a:off x="0" y="2719163"/>
            <a:ext cx="448591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- Word2vec is a technique for NLP.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- The word2vec algorithm uses a neural network model to learn word associations from a large corpus of text.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type="title"/>
          </p:nvPr>
        </p:nvSpPr>
        <p:spPr>
          <a:xfrm>
            <a:off x="847892" y="2323071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ALGORITHMS</a:t>
            </a:r>
            <a:endParaRPr sz="3060"/>
          </a:p>
        </p:txBody>
      </p:sp>
      <p:sp>
        <p:nvSpPr>
          <p:cNvPr id="219" name="Google Shape;219;p12"/>
          <p:cNvSpPr txBox="1"/>
          <p:nvPr/>
        </p:nvSpPr>
        <p:spPr>
          <a:xfrm>
            <a:off x="0" y="3418703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2. KNN Model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/>
          <p:nvPr/>
        </p:nvSpPr>
        <p:spPr>
          <a:xfrm>
            <a:off x="123441" y="1581666"/>
            <a:ext cx="16313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2. KNN Model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Implementing Your Own k-Nearest Neighbor Algorithm Using Python" id="225" name="Google Shape;2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3925" y="1581666"/>
            <a:ext cx="4443578" cy="4456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3"/>
          <p:cNvSpPr txBox="1"/>
          <p:nvPr/>
        </p:nvSpPr>
        <p:spPr>
          <a:xfrm>
            <a:off x="123441" y="2413686"/>
            <a:ext cx="566775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The k-nearest neighbors (KNN) algorithm is a simple, supervised machine learning algorithm that can be used to solve both classification and regression problems. 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Easy to implement and understand, 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Major drawback of becoming significantly slows as the size of that data in use grows.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type="title"/>
          </p:nvPr>
        </p:nvSpPr>
        <p:spPr>
          <a:xfrm>
            <a:off x="847892" y="2323071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ALGORITHMS</a:t>
            </a:r>
            <a:endParaRPr sz="3060"/>
          </a:p>
        </p:txBody>
      </p:sp>
      <p:sp>
        <p:nvSpPr>
          <p:cNvPr id="232" name="Google Shape;232;p14"/>
          <p:cNvSpPr txBox="1"/>
          <p:nvPr/>
        </p:nvSpPr>
        <p:spPr>
          <a:xfrm>
            <a:off x="0" y="3418703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3. K-Means Model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/>
        </p:nvSpPr>
        <p:spPr>
          <a:xfrm>
            <a:off x="0" y="2034746"/>
            <a:ext cx="41189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3. K-Means Model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A Simple Explanation of K-Means Clustering and its Adavantages" id="238" name="Google Shape;2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4723" y="2404078"/>
            <a:ext cx="5488545" cy="343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5"/>
          <p:cNvSpPr txBox="1"/>
          <p:nvPr/>
        </p:nvSpPr>
        <p:spPr>
          <a:xfrm>
            <a:off x="-8931" y="2784389"/>
            <a:ext cx="519876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K-means clustering is a method of vector quantization, originally from signal processing.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Partition n observations into k clusters in which each observation belongs to the cluster with the nearest mean(cluster centers or cluster centroid)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/>
          <p:nvPr>
            <p:ph type="title"/>
          </p:nvPr>
        </p:nvSpPr>
        <p:spPr>
          <a:xfrm>
            <a:off x="847892" y="2323071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OUR WORK</a:t>
            </a:r>
            <a:endParaRPr sz="3060"/>
          </a:p>
        </p:txBody>
      </p:sp>
      <p:sp>
        <p:nvSpPr>
          <p:cNvPr id="245" name="Google Shape;245;p16"/>
          <p:cNvSpPr txBox="1"/>
          <p:nvPr/>
        </p:nvSpPr>
        <p:spPr>
          <a:xfrm>
            <a:off x="0" y="3418703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1. Category Model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2194" y="2635979"/>
            <a:ext cx="491490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7"/>
          <p:cNvSpPr/>
          <p:nvPr/>
        </p:nvSpPr>
        <p:spPr>
          <a:xfrm>
            <a:off x="0" y="1934518"/>
            <a:ext cx="21543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1. Category Model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2" name="Google Shape;252;p17"/>
          <p:cNvSpPr txBox="1"/>
          <p:nvPr/>
        </p:nvSpPr>
        <p:spPr>
          <a:xfrm>
            <a:off x="65904" y="2635979"/>
            <a:ext cx="518160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1: Filter tag by category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2: remove stop words, clean text, match single word together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3: Text extraction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4: set hyper parameter ( learning rate, word size, alpha, min_count,…)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5:  Train word2vec model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6: wrap model to object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>
            <p:ph type="title"/>
          </p:nvPr>
        </p:nvSpPr>
        <p:spPr>
          <a:xfrm>
            <a:off x="847892" y="2323071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OUR WORK</a:t>
            </a:r>
            <a:endParaRPr sz="3060"/>
          </a:p>
        </p:txBody>
      </p:sp>
      <p:sp>
        <p:nvSpPr>
          <p:cNvPr id="258" name="Google Shape;258;p18"/>
          <p:cNvSpPr txBox="1"/>
          <p:nvPr/>
        </p:nvSpPr>
        <p:spPr>
          <a:xfrm>
            <a:off x="0" y="3418703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2. Word2vec visualization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/>
          <p:nvPr/>
        </p:nvSpPr>
        <p:spPr>
          <a:xfrm>
            <a:off x="0" y="707080"/>
            <a:ext cx="2840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2. Word2vec visualization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652" y="1252151"/>
            <a:ext cx="5236506" cy="506112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9"/>
          <p:cNvSpPr txBox="1"/>
          <p:nvPr/>
        </p:nvSpPr>
        <p:spPr>
          <a:xfrm>
            <a:off x="1784645" y="6335580"/>
            <a:ext cx="2600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Covid19 feature vector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6" name="Google Shape;2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7319" y="1252151"/>
            <a:ext cx="5301364" cy="511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9"/>
          <p:cNvSpPr txBox="1"/>
          <p:nvPr/>
        </p:nvSpPr>
        <p:spPr>
          <a:xfrm>
            <a:off x="7975177" y="6363729"/>
            <a:ext cx="23656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Politic feature vector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corative image of bulls eye design" id="150" name="Google Shape;150;p2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"/>
          <p:cNvSpPr txBox="1"/>
          <p:nvPr>
            <p:ph type="title"/>
          </p:nvPr>
        </p:nvSpPr>
        <p:spPr>
          <a:xfrm>
            <a:off x="919119" y="1"/>
            <a:ext cx="10353761" cy="815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53" name="Google Shape;153;p2"/>
          <p:cNvSpPr txBox="1"/>
          <p:nvPr/>
        </p:nvSpPr>
        <p:spPr>
          <a:xfrm>
            <a:off x="280085" y="1420727"/>
            <a:ext cx="4053017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Char char="-"/>
            </a:pPr>
            <a:r>
              <a:rPr b="0" i="0" lang="en-US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Introduction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Char char="-"/>
            </a:pPr>
            <a:r>
              <a:rPr b="0" i="0" lang="en-US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Process Datasets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Char char="-"/>
            </a:pPr>
            <a:r>
              <a:rPr b="0" i="0" lang="en-US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Algorithms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Char char="-"/>
            </a:pPr>
            <a:r>
              <a:rPr b="0" i="0" lang="en-US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Our Work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Char char="-"/>
            </a:pPr>
            <a:r>
              <a:rPr b="0" i="0" lang="en-US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Demonstration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-    Conclusion</a:t>
            </a:r>
            <a:endParaRPr sz="2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/>
          <p:nvPr>
            <p:ph type="title"/>
          </p:nvPr>
        </p:nvSpPr>
        <p:spPr>
          <a:xfrm>
            <a:off x="847892" y="2323071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OUR WORK</a:t>
            </a:r>
            <a:endParaRPr sz="3060"/>
          </a:p>
        </p:txBody>
      </p:sp>
      <p:sp>
        <p:nvSpPr>
          <p:cNvPr id="273" name="Google Shape;273;p20"/>
          <p:cNvSpPr txBox="1"/>
          <p:nvPr/>
        </p:nvSpPr>
        <p:spPr>
          <a:xfrm>
            <a:off x="0" y="3418703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3. Summary news process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/>
          <p:nvPr/>
        </p:nvSpPr>
        <p:spPr>
          <a:xfrm>
            <a:off x="0" y="1878227"/>
            <a:ext cx="46131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2. Summary news process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79" name="Google Shape;27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8023" y="1878227"/>
            <a:ext cx="4166295" cy="475001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1"/>
          <p:cNvSpPr txBox="1"/>
          <p:nvPr/>
        </p:nvSpPr>
        <p:spPr>
          <a:xfrm>
            <a:off x="0" y="2545491"/>
            <a:ext cx="632666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1: Get text from news URL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2: Convert text to vector by word2vec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3: Train KNN model on multi category model with 6 classes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4: get category of news from KNN model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5: Apply news text and category model into K-means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Step 6: Get summary of text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/>
          <p:nvPr>
            <p:ph type="title"/>
          </p:nvPr>
        </p:nvSpPr>
        <p:spPr>
          <a:xfrm>
            <a:off x="847892" y="2323071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DEMONSTATION</a:t>
            </a:r>
            <a:endParaRPr sz="3060"/>
          </a:p>
        </p:txBody>
      </p:sp>
      <p:sp>
        <p:nvSpPr>
          <p:cNvPr id="286" name="Google Shape;286;p22"/>
          <p:cNvSpPr txBox="1"/>
          <p:nvPr/>
        </p:nvSpPr>
        <p:spPr>
          <a:xfrm>
            <a:off x="0" y="3418703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1. Our Result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/>
          <p:nvPr/>
        </p:nvSpPr>
        <p:spPr>
          <a:xfrm>
            <a:off x="-65902" y="304800"/>
            <a:ext cx="22406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1. Our Result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92" name="Google Shape;2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89" y="674132"/>
            <a:ext cx="10321037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3"/>
          <p:cNvSpPr txBox="1"/>
          <p:nvPr/>
        </p:nvSpPr>
        <p:spPr>
          <a:xfrm>
            <a:off x="5251208" y="3617357"/>
            <a:ext cx="13781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Origin Text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133" y="4442163"/>
            <a:ext cx="10994348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3"/>
          <p:cNvSpPr txBox="1"/>
          <p:nvPr/>
        </p:nvSpPr>
        <p:spPr>
          <a:xfrm>
            <a:off x="5119601" y="5354594"/>
            <a:ext cx="16414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Summary text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/>
          <p:nvPr>
            <p:ph type="title"/>
          </p:nvPr>
        </p:nvSpPr>
        <p:spPr>
          <a:xfrm>
            <a:off x="987936" y="0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CONCLUSTION</a:t>
            </a:r>
            <a:endParaRPr sz="3060"/>
          </a:p>
        </p:txBody>
      </p:sp>
      <p:sp>
        <p:nvSpPr>
          <p:cNvPr id="301" name="Google Shape;301;p24"/>
          <p:cNvSpPr txBox="1"/>
          <p:nvPr/>
        </p:nvSpPr>
        <p:spPr>
          <a:xfrm>
            <a:off x="0" y="2026508"/>
            <a:ext cx="11799512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We have successful solve the new summary problem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Our model can run in short time with good performance for machine learning approach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We gain more knowledge about word2vec, KNN, K-means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However, the result still not good in general. So we need to improve the algorithm.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🡺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 the future, We want to change the method to classification the category due to the overfit with KNN model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🡺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We will also improve the embedding word by using PhoBert instead of Word2vec. 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/>
          <p:nvPr>
            <p:ph type="title"/>
          </p:nvPr>
        </p:nvSpPr>
        <p:spPr>
          <a:xfrm>
            <a:off x="847892" y="2323071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INTRODUCTION</a:t>
            </a:r>
            <a:endParaRPr sz="3060"/>
          </a:p>
        </p:txBody>
      </p:sp>
      <p:sp>
        <p:nvSpPr>
          <p:cNvPr id="159" name="Google Shape;159;p3"/>
          <p:cNvSpPr txBox="1"/>
          <p:nvPr/>
        </p:nvSpPr>
        <p:spPr>
          <a:xfrm>
            <a:off x="0" y="3418703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1. What is news summary?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>
            <p:ph type="title"/>
          </p:nvPr>
        </p:nvSpPr>
        <p:spPr>
          <a:xfrm>
            <a:off x="922033" y="0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INTRODUCTION</a:t>
            </a:r>
            <a:endParaRPr sz="3060"/>
          </a:p>
        </p:txBody>
      </p:sp>
      <p:sp>
        <p:nvSpPr>
          <p:cNvPr id="165" name="Google Shape;165;p4"/>
          <p:cNvSpPr txBox="1"/>
          <p:nvPr/>
        </p:nvSpPr>
        <p:spPr>
          <a:xfrm>
            <a:off x="296564" y="1371209"/>
            <a:ext cx="4934463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News articles can be long and often take too much time to get to the point. Because of this, writers may want to summarize a news article to uncover the objective faster. 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 summary offers readers a chance to understand the main idea of the piece, without needing to read the actual text itself. It helps present the reader with the main points in a shorter amount of time, by excluding details that aren't necessary. You can summarize any piece of writing, 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News Summary: June 22-28" id="166" name="Google Shape;1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345" y="1381702"/>
            <a:ext cx="5941111" cy="4154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type="title"/>
          </p:nvPr>
        </p:nvSpPr>
        <p:spPr>
          <a:xfrm>
            <a:off x="0" y="0"/>
            <a:ext cx="12192000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INTRODUCTION</a:t>
            </a:r>
            <a:endParaRPr sz="3060"/>
          </a:p>
        </p:txBody>
      </p:sp>
      <p:sp>
        <p:nvSpPr>
          <p:cNvPr id="172" name="Google Shape;172;p5"/>
          <p:cNvSpPr txBox="1"/>
          <p:nvPr/>
        </p:nvSpPr>
        <p:spPr>
          <a:xfrm>
            <a:off x="82378" y="1427651"/>
            <a:ext cx="57664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2. The Goal Of Summarizing a News Article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0" y="2540895"/>
            <a:ext cx="593124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The main purpose is to take all the information and take it shorter.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Get the main idea of the news and ignore the unnecessary information in the article.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Helping the saving time to update the new day by day.</a:t>
            </a:r>
            <a:endParaRPr/>
          </a:p>
        </p:txBody>
      </p:sp>
      <p:pic>
        <p:nvPicPr>
          <p:cNvPr descr="News in Summary (@news_in_summary) | Twitter" id="174" name="Google Shape;1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0227" y="1005017"/>
            <a:ext cx="5248275" cy="5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type="title"/>
          </p:nvPr>
        </p:nvSpPr>
        <p:spPr>
          <a:xfrm>
            <a:off x="847892" y="2323071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PROCESS DATASETS</a:t>
            </a:r>
            <a:endParaRPr sz="3060"/>
          </a:p>
        </p:txBody>
      </p:sp>
      <p:sp>
        <p:nvSpPr>
          <p:cNvPr id="180" name="Google Shape;180;p6"/>
          <p:cNvSpPr txBox="1"/>
          <p:nvPr/>
        </p:nvSpPr>
        <p:spPr>
          <a:xfrm>
            <a:off x="0" y="3418703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1. Overview Dataset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/>
          <p:nvPr/>
        </p:nvSpPr>
        <p:spPr>
          <a:xfrm>
            <a:off x="0" y="1375719"/>
            <a:ext cx="39212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1. Overview Dataset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03" y="4888384"/>
            <a:ext cx="72199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 txBox="1"/>
          <p:nvPr/>
        </p:nvSpPr>
        <p:spPr>
          <a:xfrm>
            <a:off x="130003" y="2163587"/>
            <a:ext cx="6666213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The datasets is collected by get tag from each news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The datasets is get from zing, baomoi, dantri news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The datasets contain: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	+  Id ( The label of each category)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	+ Category( The tags from each news)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	+ URL of each news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847892" y="2323071"/>
            <a:ext cx="10353761" cy="535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Bookman Old Style"/>
              <a:buNone/>
            </a:pPr>
            <a:r>
              <a:rPr lang="en-US" sz="3240"/>
              <a:t>PROCESS DATASETS</a:t>
            </a:r>
            <a:endParaRPr sz="3060"/>
          </a:p>
        </p:txBody>
      </p:sp>
      <p:sp>
        <p:nvSpPr>
          <p:cNvPr id="193" name="Google Shape;193;p8"/>
          <p:cNvSpPr txBox="1"/>
          <p:nvPr/>
        </p:nvSpPr>
        <p:spPr>
          <a:xfrm>
            <a:off x="0" y="3418703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2. Evaluate Dataset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/>
          <p:nvPr/>
        </p:nvSpPr>
        <p:spPr>
          <a:xfrm>
            <a:off x="0" y="1407296"/>
            <a:ext cx="43495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2. Evaluate Dataset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9" name="Google Shape;199;p9"/>
          <p:cNvSpPr txBox="1"/>
          <p:nvPr/>
        </p:nvSpPr>
        <p:spPr>
          <a:xfrm>
            <a:off x="0" y="2174789"/>
            <a:ext cx="518983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The datasets is label by the content writer of the paper. So It can be used as the keyword of each paper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We get datasets from our friend which is used for education purpose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The dataset is collected from trusted sources and on popular e-new in Viet Nam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How to Evaluate Data Platforms for Your Organization - DZone Big Data"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3823" y="1655805"/>
            <a:ext cx="47625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2020-12-17T19:46:11Z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